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2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59" y="123233"/>
            <a:ext cx="879388" cy="88447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698" y="241745"/>
            <a:ext cx="1674600" cy="652442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Arial Black" panose="020B0A04020102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Single-Player </a:t>
            </a:r>
            <a:r>
              <a:rPr lang="en-US" dirty="0" err="1"/>
              <a:t>GenCyber</a:t>
            </a:r>
            <a:r>
              <a:rPr lang="en-US" dirty="0"/>
              <a:t> Card Game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69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10 Cyber Security First Principles.</a:t>
            </a:r>
          </a:p>
          <a:p>
            <a:r>
              <a:rPr lang="en-US" dirty="0"/>
              <a:t>Be able to identify specific Cyber Security First Principle for each question card.</a:t>
            </a:r>
          </a:p>
        </p:txBody>
      </p:sp>
    </p:spTree>
    <p:extLst>
      <p:ext uri="{BB962C8B-B14F-4D97-AF65-F5344CB8AC3E}">
        <p14:creationId xmlns:p14="http://schemas.microsoft.com/office/powerpoint/2010/main" val="115606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 Cyber Security First Principles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065867"/>
            <a:ext cx="10131425" cy="4060613"/>
          </a:xfrm>
        </p:spPr>
        <p:txBody>
          <a:bodyPr>
            <a:normAutofit fontScale="40000" lnSpcReduction="20000"/>
          </a:bodyPr>
          <a:lstStyle/>
          <a:p>
            <a:r>
              <a:rPr lang="en-US" dirty="0"/>
              <a:t>Domain Separation </a:t>
            </a:r>
          </a:p>
          <a:p>
            <a:pPr lvl="1"/>
            <a:r>
              <a:rPr lang="en-US" dirty="0" smtClean="0"/>
              <a:t>PC </a:t>
            </a:r>
            <a:r>
              <a:rPr lang="en-US" dirty="0"/>
              <a:t>operating environment has a system domain and a user domain. In system domain, privileged hardware instructions can be executed, for example, access memory for a running application. A user domain, however, can only send </a:t>
            </a:r>
            <a:r>
              <a:rPr lang="en-US" dirty="0" smtClean="0"/>
              <a:t>request </a:t>
            </a:r>
            <a:r>
              <a:rPr lang="en-US" dirty="0"/>
              <a:t>to </a:t>
            </a:r>
            <a:r>
              <a:rPr lang="en-US" dirty="0" smtClean="0"/>
              <a:t>the </a:t>
            </a:r>
            <a:r>
              <a:rPr lang="en-US" dirty="0"/>
              <a:t>access memory (may be granted, may be denied</a:t>
            </a:r>
            <a:r>
              <a:rPr lang="en-US" dirty="0" smtClean="0"/>
              <a:t>).</a:t>
            </a:r>
          </a:p>
          <a:p>
            <a:r>
              <a:rPr lang="en-US" dirty="0"/>
              <a:t>Process Isolation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your computer, the word processor cannot access the memory of the web browser. When your word program crash, your web browser still runs well.</a:t>
            </a:r>
          </a:p>
          <a:p>
            <a:r>
              <a:rPr lang="en-US" dirty="0"/>
              <a:t>Resource </a:t>
            </a:r>
            <a:r>
              <a:rPr lang="en-US" dirty="0" smtClean="0"/>
              <a:t>Encapsulation</a:t>
            </a:r>
          </a:p>
          <a:p>
            <a:pPr lvl="1"/>
            <a:r>
              <a:rPr lang="en-US" dirty="0"/>
              <a:t>Various hardware devices such as hard </a:t>
            </a:r>
            <a:r>
              <a:rPr lang="en-US" dirty="0" smtClean="0"/>
              <a:t>disks, </a:t>
            </a:r>
            <a:r>
              <a:rPr lang="en-US" dirty="0"/>
              <a:t>USB </a:t>
            </a:r>
            <a:r>
              <a:rPr lang="en-US" dirty="0" smtClean="0"/>
              <a:t>drives, network folders </a:t>
            </a:r>
            <a:r>
              <a:rPr lang="en-US" dirty="0"/>
              <a:t>are encapsulated into "</a:t>
            </a:r>
            <a:r>
              <a:rPr lang="en-US" dirty="0" smtClean="0"/>
              <a:t>Drive“</a:t>
            </a:r>
          </a:p>
          <a:p>
            <a:pPr lvl="1"/>
            <a:r>
              <a:rPr lang="en-US" dirty="0" smtClean="0"/>
              <a:t>Encapsulation </a:t>
            </a:r>
            <a:r>
              <a:rPr lang="en-US" dirty="0"/>
              <a:t>is </a:t>
            </a:r>
            <a:r>
              <a:rPr lang="en-US" dirty="0" smtClean="0"/>
              <a:t>also an </a:t>
            </a:r>
            <a:r>
              <a:rPr lang="en-US" dirty="0"/>
              <a:t>object oriented concept where all data and functions required to use the resource are packaged into a single self-contained component</a:t>
            </a:r>
            <a:r>
              <a:rPr lang="en-US" dirty="0" smtClean="0"/>
              <a:t>.</a:t>
            </a:r>
          </a:p>
          <a:p>
            <a:r>
              <a:rPr lang="en-US" dirty="0"/>
              <a:t>Least </a:t>
            </a:r>
            <a:r>
              <a:rPr lang="en-US" dirty="0" smtClean="0"/>
              <a:t>Privilege</a:t>
            </a:r>
          </a:p>
          <a:p>
            <a:pPr lvl="1"/>
            <a:r>
              <a:rPr lang="en-US" dirty="0"/>
              <a:t>The principle of least privilege says to allow the minimum number of privileges necessary to accomplish the task. </a:t>
            </a:r>
            <a:endParaRPr lang="en-US" dirty="0" smtClean="0"/>
          </a:p>
          <a:p>
            <a:pPr lvl="1"/>
            <a:r>
              <a:rPr lang="en-US" dirty="0"/>
              <a:t>You are given a regular user account at </a:t>
            </a:r>
            <a:r>
              <a:rPr lang="en-US" dirty="0" smtClean="0"/>
              <a:t>PNW, </a:t>
            </a:r>
            <a:r>
              <a:rPr lang="en-US" dirty="0"/>
              <a:t>you cannot install Operating system files and applications. </a:t>
            </a:r>
            <a:r>
              <a:rPr lang="en-US" dirty="0" smtClean="0"/>
              <a:t>Because </a:t>
            </a:r>
            <a:r>
              <a:rPr lang="en-US" dirty="0"/>
              <a:t>you just need to use applications, and no need to manage applications and OS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79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 Cyber Security First Principles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8391697" cy="4291984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Modularity</a:t>
            </a:r>
          </a:p>
          <a:p>
            <a:pPr lvl="1"/>
            <a:r>
              <a:rPr lang="en-US" dirty="0"/>
              <a:t>Modular programming is a software design technique that emphasizes separating the functionality of a program into independent, interchangeable modules. Each module contains everything necessary to execute a unique part of the desired functionality through well designed </a:t>
            </a:r>
            <a:r>
              <a:rPr lang="en-US" dirty="0" smtClean="0"/>
              <a:t>interfaces. These </a:t>
            </a:r>
            <a:r>
              <a:rPr lang="en-US" dirty="0"/>
              <a:t>well-defined interfaces provide all the detail needed for one module to replace another and achieve the needed results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Layering</a:t>
            </a:r>
          </a:p>
          <a:p>
            <a:pPr lvl="1"/>
            <a:r>
              <a:rPr lang="en-US" dirty="0"/>
              <a:t>Layering in computer security implements multiple layers of computer security, each one having to be conquered before moving to the next.  </a:t>
            </a:r>
            <a:endParaRPr lang="en-US" dirty="0" smtClean="0"/>
          </a:p>
          <a:p>
            <a:pPr lvl="1"/>
            <a:r>
              <a:rPr lang="en-US" dirty="0" smtClean="0"/>
              <a:t>Email Security: File attachment virus scan, Email Server Anti-Virus and Filtering(Phishing, Scam), PC </a:t>
            </a:r>
            <a:r>
              <a:rPr lang="en-US" dirty="0" err="1" smtClean="0"/>
              <a:t>AntiVirus</a:t>
            </a:r>
            <a:endParaRPr lang="en-US" dirty="0" smtClean="0"/>
          </a:p>
          <a:p>
            <a:pPr lvl="1"/>
            <a:r>
              <a:rPr lang="en-US" dirty="0" smtClean="0"/>
              <a:t>Firewall, IT Policy (Port Scanning, Remote Login), System Update, Anti-Virus, Hard Drive Encryption</a:t>
            </a:r>
          </a:p>
          <a:p>
            <a:r>
              <a:rPr lang="en-US" dirty="0" smtClean="0"/>
              <a:t>Abstraction</a:t>
            </a:r>
          </a:p>
          <a:p>
            <a:pPr lvl="1"/>
            <a:r>
              <a:rPr lang="en-US" dirty="0"/>
              <a:t>Abstraction is about only providing the necessary details, and hiding all the “clutter” and reducing the details to a set of essential characteristics. </a:t>
            </a:r>
            <a:endParaRPr lang="en-US" dirty="0" smtClean="0"/>
          </a:p>
          <a:p>
            <a:pPr lvl="1"/>
            <a:r>
              <a:rPr lang="en-US" dirty="0" smtClean="0"/>
              <a:t>Battery Level, Wi-Fi Strength, </a:t>
            </a:r>
            <a:r>
              <a:rPr lang="en-US" dirty="0" err="1" smtClean="0"/>
              <a:t>etc</a:t>
            </a:r>
            <a:endParaRPr lang="en-US" dirty="0"/>
          </a:p>
        </p:txBody>
      </p:sp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8904" y="2065867"/>
            <a:ext cx="2121040" cy="2679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778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 Cyber Security First Principles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042602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Data </a:t>
            </a:r>
            <a:r>
              <a:rPr lang="en-US" dirty="0" smtClean="0"/>
              <a:t>Hiding/Information Hiding</a:t>
            </a:r>
          </a:p>
          <a:p>
            <a:pPr lvl="1"/>
            <a:r>
              <a:rPr lang="en-US" dirty="0"/>
              <a:t>Data and information hiding keeps the programmer from having complete access to data structures. It allows access to only what is necessary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Encryption of data packet</a:t>
            </a:r>
          </a:p>
          <a:p>
            <a:r>
              <a:rPr lang="en-US" dirty="0" smtClean="0"/>
              <a:t>Simplicity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llows </a:t>
            </a:r>
            <a:r>
              <a:rPr lang="en-US" dirty="0"/>
              <a:t>a person to better understand essential function, by removing unnecessarily complicated code and interfaces.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design principle at Apple, especially with the iPhone. </a:t>
            </a:r>
            <a:endParaRPr lang="en-US" dirty="0" smtClean="0"/>
          </a:p>
          <a:p>
            <a:r>
              <a:rPr lang="en-US" dirty="0" smtClean="0"/>
              <a:t>Minimization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goal of minimization is to decrease the number of ways that software can be exploited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As software increases in size, the ability to secure the program becomes more difficult due to increased size and complexity of the software. </a:t>
            </a:r>
          </a:p>
        </p:txBody>
      </p:sp>
    </p:spTree>
    <p:extLst>
      <p:ext uri="{BB962C8B-B14F-4D97-AF65-F5344CB8AC3E}">
        <p14:creationId xmlns:p14="http://schemas.microsoft.com/office/powerpoint/2010/main" val="406442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Question card you have difficulties to match with Principle card?</a:t>
            </a:r>
          </a:p>
          <a:p>
            <a:r>
              <a:rPr lang="en-US" dirty="0"/>
              <a:t>What Principle you have difficulties to understand?</a:t>
            </a:r>
          </a:p>
        </p:txBody>
      </p:sp>
    </p:spTree>
    <p:extLst>
      <p:ext uri="{BB962C8B-B14F-4D97-AF65-F5344CB8AC3E}">
        <p14:creationId xmlns:p14="http://schemas.microsoft.com/office/powerpoint/2010/main" val="26692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88</TotalTime>
  <Words>516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Celestial</vt:lpstr>
      <vt:lpstr>Single-Player GenCyber Card Game</vt:lpstr>
      <vt:lpstr>Learning Objectives</vt:lpstr>
      <vt:lpstr>10 Cyber Security First Principles </vt:lpstr>
      <vt:lpstr>10 Cyber Security First Principles </vt:lpstr>
      <vt:lpstr>10 Cyber Security First Principles 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 Jin</dc:creator>
  <cp:lastModifiedBy>Ge Jin</cp:lastModifiedBy>
  <cp:revision>13</cp:revision>
  <dcterms:created xsi:type="dcterms:W3CDTF">2017-06-11T18:10:00Z</dcterms:created>
  <dcterms:modified xsi:type="dcterms:W3CDTF">2020-07-22T07:27:14Z</dcterms:modified>
</cp:coreProperties>
</file>